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y fecha</a:t>
            </a:r>
          </a:p>
        </p:txBody>
      </p:sp>
      <p:sp>
        <p:nvSpPr>
          <p:cNvPr id="12" name="Título de presentació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13" name="Nivel de texto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de texto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ech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 de texto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Información del hecho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Información del hecho</a:t>
            </a:r>
          </a:p>
        </p:txBody>
      </p:sp>
      <p:sp>
        <p:nvSpPr>
          <p:cNvPr id="10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ció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Atribución</a:t>
            </a:r>
          </a:p>
        </p:txBody>
      </p:sp>
      <p:sp>
        <p:nvSpPr>
          <p:cNvPr id="116" name="Nivel de texto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“Frase celebre”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n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n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n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ítulo de presentació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23" name="Autor y fech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y fecha</a:t>
            </a:r>
          </a:p>
        </p:txBody>
      </p:sp>
      <p:sp>
        <p:nvSpPr>
          <p:cNvPr id="24" name="Nivel de texto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diapositiva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de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43" name="Subtítulo de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ítulo de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61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ítulo de diapositiva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ció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72" name="Número de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e diapositiva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80" name="Subtítulo de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8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e agenda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89" name="Subtítulo de agend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agenda</a:t>
            </a:r>
          </a:p>
        </p:txBody>
      </p:sp>
      <p:sp>
        <p:nvSpPr>
          <p:cNvPr id="90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Temas de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diapositiva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de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7/01/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27/01/22</a:t>
            </a:r>
          </a:p>
        </p:txBody>
      </p:sp>
      <p:sp>
        <p:nvSpPr>
          <p:cNvPr id="152" name="Web Revólver"/>
          <p:cNvSpPr txBox="1"/>
          <p:nvPr>
            <p:ph type="ctrTitle"/>
          </p:nvPr>
        </p:nvSpPr>
        <p:spPr>
          <a:xfrm>
            <a:off x="990596" y="2574991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Web Revólver</a:t>
            </a:r>
          </a:p>
        </p:txBody>
      </p:sp>
      <p:sp>
        <p:nvSpPr>
          <p:cNvPr id="153" name="Últimos ajustes para Lanzamiento."/>
          <p:cNvSpPr txBox="1"/>
          <p:nvPr>
            <p:ph type="subTitle" sz="quarter" idx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/>
          <a:p>
            <a:pPr/>
            <a:r>
              <a:t>Últimos ajustes para Lanzamiento.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C5D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Captura de Pantalla 2022-01-26 a la(s) 23.59.23.png" descr="Captura de Pantalla 2022-01-26 a la(s) 23.59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5568" y="595364"/>
            <a:ext cx="10359120" cy="6152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Captura de Pantalla 2022-01-26 a la(s) 23.59.11.png" descr="Captura de Pantalla 2022-01-26 a la(s) 23.59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7429" y="6889272"/>
            <a:ext cx="10435399" cy="623136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En la animación del inicio cuando aparece…"/>
          <p:cNvSpPr txBox="1"/>
          <p:nvPr/>
        </p:nvSpPr>
        <p:spPr>
          <a:xfrm>
            <a:off x="15073884" y="5006492"/>
            <a:ext cx="8098029" cy="3703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2600"/>
              </a:spcBef>
              <a:defRPr sz="2000">
                <a:solidFill>
                  <a:srgbClr val="FFFFFF"/>
                </a:solidFill>
              </a:defRPr>
            </a:pPr>
            <a:r>
              <a:t>En la animación del inicio cuando aparece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>
                <a:solidFill>
                  <a:srgbClr val="FFFFFF"/>
                </a:solidFill>
              </a:defRPr>
            </a:pPr>
            <a:r>
              <a:t>el logo por primera vez en blanco y después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>
                <a:solidFill>
                  <a:srgbClr val="FFFFFF"/>
                </a:solidFill>
              </a:defRPr>
            </a:pPr>
            <a:r>
              <a:t>se va a negro, el logo no calza bien en la transición, 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>
                <a:solidFill>
                  <a:srgbClr val="FFFFFF"/>
                </a:solidFill>
              </a:defRPr>
            </a:pPr>
            <a:r>
              <a:t>y pareciera que la versión negro tiene menos bold 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>
                <a:solidFill>
                  <a:srgbClr val="FFFFFF"/>
                </a:solidFill>
              </a:defRPr>
            </a:pPr>
            <a:r>
              <a:t>que la blanca. 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>
                <a:solidFill>
                  <a:srgbClr val="FFFFFF"/>
                </a:solidFill>
              </a:defRPr>
            </a:pPr>
          </a:p>
          <a:p>
            <a:pPr>
              <a:lnSpc>
                <a:spcPct val="10000"/>
              </a:lnSpc>
              <a:spcBef>
                <a:spcPts val="2600"/>
              </a:spcBef>
              <a:defRPr sz="2000">
                <a:solidFill>
                  <a:srgbClr val="FFFFFF"/>
                </a:solidFill>
              </a:defRPr>
            </a:pPr>
            <a:r>
              <a:t>Adjunto un AI. en donde viene el logo con el calze perfecto en capas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>
                <a:solidFill>
                  <a:srgbClr val="FFFFFF"/>
                </a:solidFill>
              </a:defRPr>
            </a:pPr>
            <a:r>
              <a:t>Por favor ajustar eso y cuando pasas el mouse sobre el logo también .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158" name="Línea"/>
          <p:cNvSpPr/>
          <p:nvPr/>
        </p:nvSpPr>
        <p:spPr>
          <a:xfrm flipH="1">
            <a:off x="3106029" y="4503761"/>
            <a:ext cx="1" cy="29627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l logo marcado de la R en la…"/>
          <p:cNvSpPr txBox="1"/>
          <p:nvPr/>
        </p:nvSpPr>
        <p:spPr>
          <a:xfrm>
            <a:off x="4726441" y="10108128"/>
            <a:ext cx="3713481" cy="11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El logo marcado de la R en la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versión Mobile en el home tiene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una línea arriba que es un error </a:t>
            </a:r>
          </a:p>
        </p:txBody>
      </p:sp>
      <p:sp>
        <p:nvSpPr>
          <p:cNvPr id="161" name="-Sacar la R marcada en la sección…"/>
          <p:cNvSpPr txBox="1"/>
          <p:nvPr/>
        </p:nvSpPr>
        <p:spPr>
          <a:xfrm>
            <a:off x="10461399" y="10222428"/>
            <a:ext cx="4490213" cy="11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-Sacar la R marcada en la sección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Mobile de contact creo que es mucho 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circulo.</a:t>
            </a:r>
          </a:p>
        </p:txBody>
      </p:sp>
      <p:sp>
        <p:nvSpPr>
          <p:cNvPr id="162" name="En la sección about,…"/>
          <p:cNvSpPr txBox="1"/>
          <p:nvPr/>
        </p:nvSpPr>
        <p:spPr>
          <a:xfrm>
            <a:off x="16892319" y="10216687"/>
            <a:ext cx="3633217" cy="150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En la sección about,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se corta el logo de la R 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en la parte de abajo, 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corregir para que se vean bien.</a:t>
            </a:r>
          </a:p>
        </p:txBody>
      </p:sp>
      <p:pic>
        <p:nvPicPr>
          <p:cNvPr id="163" name="IMG_9354.PNG" descr="IMG_93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31741" y="-18558"/>
            <a:ext cx="4541142" cy="983529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Óvalo"/>
          <p:cNvSpPr/>
          <p:nvPr/>
        </p:nvSpPr>
        <p:spPr>
          <a:xfrm>
            <a:off x="11502595" y="5690242"/>
            <a:ext cx="1999433" cy="1270001"/>
          </a:xfrm>
          <a:prstGeom prst="ellipse">
            <a:avLst/>
          </a:prstGeom>
          <a:ln w="63500">
            <a:solidFill>
              <a:srgbClr val="00889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5" name="IMG_9353.PNG" descr="IMG_93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9032" y="-1520160"/>
            <a:ext cx="5134751" cy="1112095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Óvalo"/>
          <p:cNvSpPr/>
          <p:nvPr/>
        </p:nvSpPr>
        <p:spPr>
          <a:xfrm>
            <a:off x="5486691" y="4735593"/>
            <a:ext cx="1999433" cy="494285"/>
          </a:xfrm>
          <a:prstGeom prst="ellipse">
            <a:avLst/>
          </a:prstGeom>
          <a:ln w="63500">
            <a:solidFill>
              <a:srgbClr val="00889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7" name="IMG_9355.PNG" descr="IMG_93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520" y="-2887144"/>
            <a:ext cx="5985521" cy="1296356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Óvalo"/>
          <p:cNvSpPr/>
          <p:nvPr/>
        </p:nvSpPr>
        <p:spPr>
          <a:xfrm>
            <a:off x="19257604" y="1159704"/>
            <a:ext cx="1999433" cy="1270001"/>
          </a:xfrm>
          <a:prstGeom prst="ellipse">
            <a:avLst/>
          </a:prstGeom>
          <a:ln w="63500">
            <a:solidFill>
              <a:srgbClr val="00889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utor y fecha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Captura de Pantalla 2022-01-27 a la(s) 12.54.30.png" descr="Captura de Pantalla 2022-01-27 a la(s) 12.54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2663" y="1514039"/>
            <a:ext cx="2543704" cy="9056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Captura de Pantalla 2022-01-27 a la(s) 12.54.11.png" descr="Captura de Pantalla 2022-01-27 a la(s) 12.54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06085" y="1521379"/>
            <a:ext cx="2753498" cy="9041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Captura de Pantalla 2022-01-27 a la(s) 12.54.20.png" descr="Captura de Pantalla 2022-01-27 a la(s) 12.54.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63661" y="1515463"/>
            <a:ext cx="3510241" cy="894275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Hice un proyecto…"/>
          <p:cNvSpPr txBox="1"/>
          <p:nvPr/>
        </p:nvSpPr>
        <p:spPr>
          <a:xfrm>
            <a:off x="1698373" y="3752169"/>
            <a:ext cx="3260294" cy="4082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4600"/>
              </a:spcBef>
              <a:defRPr sz="1800"/>
            </a:pPr>
            <a:r>
              <a:t>Hice un proyecto</a:t>
            </a:r>
          </a:p>
          <a:p>
            <a:pPr>
              <a:lnSpc>
                <a:spcPct val="10000"/>
              </a:lnSpc>
              <a:spcBef>
                <a:spcPts val="4600"/>
              </a:spcBef>
              <a:defRPr sz="1800"/>
            </a:pPr>
            <a:r>
              <a:t>de Bacardí pero el</a:t>
            </a:r>
          </a:p>
          <a:p>
            <a:pPr>
              <a:lnSpc>
                <a:spcPct val="10000"/>
              </a:lnSpc>
              <a:spcBef>
                <a:spcPts val="4600"/>
              </a:spcBef>
              <a:defRPr sz="1800"/>
            </a:pPr>
            <a:r>
              <a:t>Titulo no me quedó alineado</a:t>
            </a:r>
          </a:p>
          <a:p>
            <a:pPr>
              <a:lnSpc>
                <a:spcPct val="10000"/>
              </a:lnSpc>
              <a:spcBef>
                <a:spcPts val="4600"/>
              </a:spcBef>
              <a:defRPr sz="1800"/>
            </a:pPr>
            <a:r>
              <a:t>con la foto como se ve</a:t>
            </a:r>
          </a:p>
          <a:p>
            <a:pPr>
              <a:lnSpc>
                <a:spcPct val="10000"/>
              </a:lnSpc>
              <a:spcBef>
                <a:spcPts val="4600"/>
              </a:spcBef>
              <a:defRPr sz="1800"/>
            </a:pPr>
            <a:r>
              <a:t>en los proyectos anteriores. </a:t>
            </a:r>
          </a:p>
          <a:p>
            <a:pPr>
              <a:lnSpc>
                <a:spcPct val="10000"/>
              </a:lnSpc>
              <a:spcBef>
                <a:spcPts val="4600"/>
              </a:spcBef>
              <a:defRPr sz="1800"/>
            </a:pPr>
            <a:r>
              <a:t>Me pueden enseñar  para que </a:t>
            </a:r>
          </a:p>
          <a:p>
            <a:pPr>
              <a:lnSpc>
                <a:spcPct val="10000"/>
              </a:lnSpc>
              <a:spcBef>
                <a:spcPts val="4600"/>
              </a:spcBef>
              <a:defRPr sz="1800"/>
            </a:pPr>
            <a:r>
              <a:t>en wordpress quede alineado?</a:t>
            </a:r>
          </a:p>
        </p:txBody>
      </p:sp>
      <p:sp>
        <p:nvSpPr>
          <p:cNvPr id="175" name="Línea"/>
          <p:cNvSpPr/>
          <p:nvPr/>
        </p:nvSpPr>
        <p:spPr>
          <a:xfrm>
            <a:off x="19575440" y="1377880"/>
            <a:ext cx="1609587" cy="1215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310"/>
                </a:moveTo>
                <a:lnTo>
                  <a:pt x="7323" y="21600"/>
                </a:lnTo>
                <a:lnTo>
                  <a:pt x="21600" y="0"/>
                </a:ln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utor y fecha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Captura de Pantalla 2022-01-28 a la(s) 10.35.07.png" descr="Captura de Pantalla 2022-01-28 a la(s) 10.35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304" y="1655397"/>
            <a:ext cx="19663641" cy="967256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Óvalo"/>
          <p:cNvSpPr/>
          <p:nvPr/>
        </p:nvSpPr>
        <p:spPr>
          <a:xfrm>
            <a:off x="16054824" y="8166536"/>
            <a:ext cx="4425625" cy="1812501"/>
          </a:xfrm>
          <a:prstGeom prst="ellipse">
            <a:avLst/>
          </a:prstGeom>
          <a:ln w="63500">
            <a:solidFill>
              <a:srgbClr val="008896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0" name="Aquí el botón Contact…"/>
          <p:cNvSpPr txBox="1"/>
          <p:nvPr/>
        </p:nvSpPr>
        <p:spPr>
          <a:xfrm>
            <a:off x="14943007" y="10024762"/>
            <a:ext cx="2908555" cy="76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Aquí el botón Contact 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no está enlazado al link.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-En la sección menú cuando entro con Safari , al pasar el mouse y ver la animación veo que se corta la gráfica como se muestra en el video.…"/>
          <p:cNvSpPr txBox="1"/>
          <p:nvPr/>
        </p:nvSpPr>
        <p:spPr>
          <a:xfrm>
            <a:off x="3254938" y="11028749"/>
            <a:ext cx="16040503" cy="76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-En la sección menú cuando entro con Safari , al pasar el mouse y ver la animación veo que se corta la gráfica como se muestra en el video. </a:t>
            </a:r>
          </a:p>
          <a:p>
            <a:pPr>
              <a:lnSpc>
                <a:spcPct val="10000"/>
              </a:lnSpc>
              <a:spcBef>
                <a:spcPts val="2600"/>
              </a:spcBef>
              <a:defRPr sz="2000"/>
            </a:pPr>
            <a:r>
              <a:t>Es similar al problema que tuvimos esa vez con new work al inicio. Veamos si se puede corregir. </a:t>
            </a:r>
          </a:p>
        </p:txBody>
      </p:sp>
      <p:pic>
        <p:nvPicPr>
          <p:cNvPr id="183" name="muestra menú.mov" descr="muestra menú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435638" y="1487932"/>
            <a:ext cx="14248019" cy="7972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71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favicon.png" descr="fav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91486" y="5057486"/>
            <a:ext cx="3601029" cy="360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